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lear Sans Regular" panose="020B0604020202020204" charset="0"/>
      <p:regular r:id="rId20"/>
    </p:embeddedFont>
    <p:embeddedFont>
      <p:font typeface="Clear Sans Regular Bold" panose="020B0604020202020204" charset="0"/>
      <p:regular r:id="rId21"/>
    </p:embeddedFont>
    <p:embeddedFont>
      <p:font typeface="Lora" pitchFamily="2" charset="-52"/>
      <p:regular r:id="rId22"/>
    </p:embeddedFont>
    <p:embeddedFont>
      <p:font typeface="Open Sans Extra Bold" panose="020B0604020202020204" charset="0"/>
      <p:regular r:id="rId23"/>
    </p:embeddedFont>
    <p:embeddedFont>
      <p:font typeface="Open Sans Light" panose="020B0306030504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35" y="-198961"/>
            <a:ext cx="4203599" cy="106542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6919" y="3443994"/>
            <a:ext cx="3549291" cy="44195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07372" y="3763778"/>
            <a:ext cx="3609053" cy="44345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35605" y="3763778"/>
            <a:ext cx="6669150" cy="4522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17963" y="682018"/>
            <a:ext cx="9504434" cy="239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87"/>
              </a:lnSpc>
            </a:pPr>
            <a:r>
              <a:rPr lang="en-US" sz="6225">
                <a:solidFill>
                  <a:srgbClr val="004AAD"/>
                </a:solidFill>
                <a:latin typeface="Open Sans Light"/>
              </a:rPr>
              <a:t>ОНЛАЙН-ЭКСПОРТ ЧЕРЕЗ МАРКЕТПЛЕЙСЫ В 2023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999"/>
          </a:blip>
          <a:srcRect l="30293" r="55103"/>
          <a:stretch>
            <a:fillRect/>
          </a:stretch>
        </p:blipFill>
        <p:spPr>
          <a:xfrm>
            <a:off x="5709626" y="482641"/>
            <a:ext cx="7663459" cy="109328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18002250" cy="99012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999"/>
          </a:blip>
          <a:srcRect l="30293" r="55103"/>
          <a:stretch>
            <a:fillRect/>
          </a:stretch>
        </p:blipFill>
        <p:spPr>
          <a:xfrm>
            <a:off x="5639167" y="253650"/>
            <a:ext cx="7663459" cy="10932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7106" y="3301252"/>
            <a:ext cx="8306894" cy="5367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50" b="6719"/>
          <a:stretch>
            <a:fillRect/>
          </a:stretch>
        </p:blipFill>
        <p:spPr>
          <a:xfrm>
            <a:off x="9581484" y="3301252"/>
            <a:ext cx="8440565" cy="53670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999"/>
          </a:blip>
          <a:srcRect l="30293" r="55103"/>
          <a:stretch>
            <a:fillRect/>
          </a:stretch>
        </p:blipFill>
        <p:spPr>
          <a:xfrm>
            <a:off x="5463020" y="253650"/>
            <a:ext cx="7663459" cy="109328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47311" y="501993"/>
            <a:ext cx="11094877" cy="74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Как разместиться с помощью ЦПЭ?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0687" y="1930884"/>
            <a:ext cx="1800942" cy="8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5"/>
              </a:lnSpc>
              <a:spcBef>
                <a:spcPct val="0"/>
              </a:spcBef>
            </a:pPr>
            <a:r>
              <a:rPr lang="en-US" sz="4846">
                <a:solidFill>
                  <a:srgbClr val="004AAD"/>
                </a:solidFill>
                <a:latin typeface="Clear Sans Regular Bold"/>
              </a:rPr>
              <a:t>1 шаг: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3666" y="1930884"/>
            <a:ext cx="1778100" cy="8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5"/>
              </a:lnSpc>
              <a:spcBef>
                <a:spcPct val="0"/>
              </a:spcBef>
            </a:pPr>
            <a:r>
              <a:rPr lang="en-US" sz="4846">
                <a:solidFill>
                  <a:srgbClr val="004AAD"/>
                </a:solidFill>
                <a:latin typeface="Clear Sans Regular Bold"/>
              </a:rPr>
              <a:t>2 шаг: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l="30293" r="55103"/>
          <a:stretch>
            <a:fillRect/>
          </a:stretch>
        </p:blipFill>
        <p:spPr>
          <a:xfrm>
            <a:off x="5463020" y="253650"/>
            <a:ext cx="7663459" cy="109328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1499" y="167925"/>
            <a:ext cx="17986501" cy="228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Комплексная услуга по размещению на международных электронных торговых площадках</a:t>
            </a:r>
          </a:p>
          <a:p>
            <a:pPr algn="ctr">
              <a:lnSpc>
                <a:spcPts val="6382"/>
              </a:lnSpc>
            </a:pPr>
            <a:endParaRPr lang="en-US" sz="4558">
              <a:solidFill>
                <a:srgbClr val="004AAD"/>
              </a:solidFill>
              <a:latin typeface="Open Sans Ext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130540"/>
            <a:ext cx="8414727" cy="130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  <a:spcBef>
                <a:spcPct val="0"/>
              </a:spcBef>
            </a:pPr>
            <a:r>
              <a:rPr lang="en-US" sz="3793">
                <a:solidFill>
                  <a:srgbClr val="004AAD"/>
                </a:solidFill>
                <a:latin typeface="Clear Sans Regular Bold"/>
              </a:rPr>
              <a:t>подбор международной электронной торговой площадки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4977" y="3838711"/>
            <a:ext cx="14113023" cy="130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  <a:spcBef>
                <a:spcPct val="0"/>
              </a:spcBef>
            </a:pPr>
            <a:r>
              <a:rPr lang="en-US" sz="3793">
                <a:solidFill>
                  <a:srgbClr val="004AAD"/>
                </a:solidFill>
                <a:latin typeface="Clear Sans Regular Bold"/>
              </a:rPr>
              <a:t>регистрация и (или) продвижение на международной электронной торговой площадке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5919" y="5773979"/>
            <a:ext cx="11271137" cy="131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  <a:spcBef>
                <a:spcPct val="0"/>
              </a:spcBef>
            </a:pPr>
            <a:r>
              <a:rPr lang="en-US" sz="3793">
                <a:solidFill>
                  <a:srgbClr val="E53238"/>
                </a:solidFill>
                <a:latin typeface="Clear Sans Regular Bold"/>
              </a:rPr>
              <a:t>адаптация и перевод информации на упаковке товара, включая съемку продукта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869" y="7487369"/>
            <a:ext cx="11271137" cy="131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  <a:spcBef>
                <a:spcPct val="0"/>
              </a:spcBef>
            </a:pPr>
            <a:r>
              <a:rPr lang="en-US" sz="3793">
                <a:solidFill>
                  <a:srgbClr val="E53238"/>
                </a:solidFill>
                <a:latin typeface="Clear Sans Regular Bold"/>
              </a:rPr>
              <a:t>содействие в размещении и хранении продукции   в местах временного хранения за рубежом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1390" y="3446068"/>
            <a:ext cx="7024415" cy="727929"/>
            <a:chOff x="0" y="0"/>
            <a:chExt cx="1850052" cy="191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0052" cy="191718"/>
            </a:xfrm>
            <a:custGeom>
              <a:avLst/>
              <a:gdLst/>
              <a:ahLst/>
              <a:cxnLst/>
              <a:rect l="l" t="t" r="r" b="b"/>
              <a:pathLst>
                <a:path w="1850052" h="191718">
                  <a:moveTo>
                    <a:pt x="1387539" y="0"/>
                  </a:moveTo>
                  <a:lnTo>
                    <a:pt x="0" y="0"/>
                  </a:lnTo>
                  <a:lnTo>
                    <a:pt x="0" y="191718"/>
                  </a:lnTo>
                  <a:lnTo>
                    <a:pt x="1387539" y="191718"/>
                  </a:lnTo>
                  <a:lnTo>
                    <a:pt x="1850052" y="95859"/>
                  </a:lnTo>
                  <a:lnTo>
                    <a:pt x="1387539" y="0"/>
                  </a:lnTo>
                  <a:close/>
                </a:path>
              </a:pathLst>
            </a:custGeom>
            <a:solidFill>
              <a:srgbClr val="FDF1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61925"/>
              <a:ext cx="698500" cy="244475"/>
            </a:xfrm>
            <a:prstGeom prst="rect">
              <a:avLst/>
            </a:prstGeom>
          </p:spPr>
          <p:txBody>
            <a:bodyPr lIns="285750" tIns="285750" rIns="285750" bIns="285750" rtlCol="0" anchor="ctr"/>
            <a:lstStyle/>
            <a:p>
              <a:pPr algn="ctr">
                <a:lnSpc>
                  <a:spcPts val="11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71390" y="5398818"/>
            <a:ext cx="7024415" cy="727929"/>
            <a:chOff x="0" y="0"/>
            <a:chExt cx="1850052" cy="191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0052" cy="191718"/>
            </a:xfrm>
            <a:custGeom>
              <a:avLst/>
              <a:gdLst/>
              <a:ahLst/>
              <a:cxnLst/>
              <a:rect l="l" t="t" r="r" b="b"/>
              <a:pathLst>
                <a:path w="1850052" h="191718">
                  <a:moveTo>
                    <a:pt x="1387539" y="0"/>
                  </a:moveTo>
                  <a:lnTo>
                    <a:pt x="0" y="0"/>
                  </a:lnTo>
                  <a:lnTo>
                    <a:pt x="0" y="191718"/>
                  </a:lnTo>
                  <a:lnTo>
                    <a:pt x="1387539" y="191718"/>
                  </a:lnTo>
                  <a:lnTo>
                    <a:pt x="1850052" y="95859"/>
                  </a:lnTo>
                  <a:lnTo>
                    <a:pt x="1387539" y="0"/>
                  </a:lnTo>
                  <a:close/>
                </a:path>
              </a:pathLst>
            </a:custGeom>
            <a:solidFill>
              <a:srgbClr val="FDF1F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61925"/>
              <a:ext cx="698500" cy="244475"/>
            </a:xfrm>
            <a:prstGeom prst="rect">
              <a:avLst/>
            </a:prstGeom>
          </p:spPr>
          <p:txBody>
            <a:bodyPr lIns="285750" tIns="285750" rIns="285750" bIns="285750" rtlCol="0" anchor="ctr"/>
            <a:lstStyle/>
            <a:p>
              <a:pPr algn="ctr">
                <a:lnSpc>
                  <a:spcPts val="11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71390" y="2530455"/>
            <a:ext cx="7024415" cy="678522"/>
            <a:chOff x="0" y="0"/>
            <a:chExt cx="2459399" cy="2375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59399" cy="237565"/>
            </a:xfrm>
            <a:custGeom>
              <a:avLst/>
              <a:gdLst/>
              <a:ahLst/>
              <a:cxnLst/>
              <a:rect l="l" t="t" r="r" b="b"/>
              <a:pathLst>
                <a:path w="2459399" h="237565">
                  <a:moveTo>
                    <a:pt x="1844549" y="0"/>
                  </a:moveTo>
                  <a:lnTo>
                    <a:pt x="0" y="0"/>
                  </a:lnTo>
                  <a:lnTo>
                    <a:pt x="0" y="237565"/>
                  </a:lnTo>
                  <a:lnTo>
                    <a:pt x="1844549" y="237565"/>
                  </a:lnTo>
                  <a:lnTo>
                    <a:pt x="2459399" y="118782"/>
                  </a:lnTo>
                  <a:lnTo>
                    <a:pt x="1844549" y="0"/>
                  </a:lnTo>
                  <a:close/>
                </a:path>
              </a:pathLst>
            </a:custGeom>
            <a:solidFill>
              <a:srgbClr val="E3F1F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61925"/>
              <a:ext cx="698500" cy="244475"/>
            </a:xfrm>
            <a:prstGeom prst="rect">
              <a:avLst/>
            </a:prstGeom>
          </p:spPr>
          <p:txBody>
            <a:bodyPr lIns="285750" tIns="285750" rIns="285750" bIns="285750" rtlCol="0" anchor="ctr"/>
            <a:lstStyle/>
            <a:p>
              <a:pPr algn="ctr">
                <a:lnSpc>
                  <a:spcPts val="123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71390" y="4411089"/>
            <a:ext cx="7024415" cy="719838"/>
            <a:chOff x="0" y="0"/>
            <a:chExt cx="1913954" cy="1961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954" cy="196135"/>
            </a:xfrm>
            <a:custGeom>
              <a:avLst/>
              <a:gdLst/>
              <a:ahLst/>
              <a:cxnLst/>
              <a:rect l="l" t="t" r="r" b="b"/>
              <a:pathLst>
                <a:path w="1913954" h="196135">
                  <a:moveTo>
                    <a:pt x="1435466" y="0"/>
                  </a:moveTo>
                  <a:lnTo>
                    <a:pt x="0" y="0"/>
                  </a:lnTo>
                  <a:lnTo>
                    <a:pt x="0" y="196135"/>
                  </a:lnTo>
                  <a:lnTo>
                    <a:pt x="1435466" y="196135"/>
                  </a:lnTo>
                  <a:lnTo>
                    <a:pt x="1913954" y="98068"/>
                  </a:lnTo>
                  <a:lnTo>
                    <a:pt x="1435466" y="0"/>
                  </a:lnTo>
                  <a:close/>
                </a:path>
              </a:pathLst>
            </a:custGeom>
            <a:solidFill>
              <a:srgbClr val="E3F1F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1925"/>
              <a:ext cx="698500" cy="244475"/>
            </a:xfrm>
            <a:prstGeom prst="rect">
              <a:avLst/>
            </a:prstGeom>
          </p:spPr>
          <p:txBody>
            <a:bodyPr lIns="285750" tIns="285750" rIns="285750" bIns="285750" rtlCol="0" anchor="ctr"/>
            <a:lstStyle/>
            <a:p>
              <a:pPr algn="ctr">
                <a:lnSpc>
                  <a:spcPts val="1235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1365" y="2645308"/>
            <a:ext cx="476316" cy="4763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7241" y="5509192"/>
            <a:ext cx="476316" cy="4763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07910" y="4535444"/>
            <a:ext cx="476316" cy="47631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1448" r="1448"/>
          <a:stretch>
            <a:fillRect/>
          </a:stretch>
        </p:blipFill>
        <p:spPr>
          <a:xfrm>
            <a:off x="9924869" y="6808399"/>
            <a:ext cx="3056181" cy="3147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 l="4056"/>
          <a:stretch>
            <a:fillRect/>
          </a:stretch>
        </p:blipFill>
        <p:spPr>
          <a:xfrm>
            <a:off x="5971390" y="6808399"/>
            <a:ext cx="3019703" cy="314737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6074886" y="3559726"/>
            <a:ext cx="6909521" cy="476316"/>
            <a:chOff x="0" y="0"/>
            <a:chExt cx="9212695" cy="63508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35089" cy="635089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869766" y="236842"/>
              <a:ext cx="8342929" cy="3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4"/>
                </a:lnSpc>
              </a:pPr>
              <a:r>
                <a:rPr lang="en-US" sz="2388">
                  <a:solidFill>
                    <a:srgbClr val="1B1919"/>
                  </a:solidFill>
                  <a:latin typeface="Clear Sans Regular Bold"/>
                </a:rPr>
                <a:t>+7 (910) 786-85-85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91843" y="2213512"/>
            <a:ext cx="5170728" cy="774226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316781" y="639249"/>
            <a:ext cx="2935197" cy="542790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546173" y="1755629"/>
            <a:ext cx="9127599" cy="77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5"/>
              </a:lnSpc>
            </a:pPr>
            <a:r>
              <a:rPr lang="en-US" sz="1731" spc="178">
                <a:solidFill>
                  <a:srgbClr val="1B1919"/>
                </a:solidFill>
                <a:latin typeface="Clear Sans Regular Bold"/>
              </a:rPr>
              <a:t>ГЛАВНЫЙ СПЕЦИАЛИСТ ПО ЭЛЕКТРОННОЙ КОММЕРЦИИ И УСЛУГАМ РЭЦ </a:t>
            </a:r>
          </a:p>
          <a:p>
            <a:pPr>
              <a:lnSpc>
                <a:spcPts val="1528"/>
              </a:lnSpc>
            </a:pPr>
            <a:endParaRPr lang="en-US" sz="1731" spc="178">
              <a:solidFill>
                <a:srgbClr val="1B1919"/>
              </a:solidFill>
              <a:latin typeface="Clear Sans Regular Bold"/>
            </a:endParaRPr>
          </a:p>
          <a:p>
            <a:pPr>
              <a:lnSpc>
                <a:spcPts val="1528"/>
              </a:lnSpc>
            </a:pPr>
            <a:endParaRPr lang="en-US" sz="1731" spc="178">
              <a:solidFill>
                <a:srgbClr val="1B1919"/>
              </a:solidFill>
              <a:latin typeface="Clear Sans Regular Bold"/>
            </a:endParaRPr>
          </a:p>
          <a:p>
            <a:pPr>
              <a:lnSpc>
                <a:spcPts val="1528"/>
              </a:lnSpc>
            </a:pPr>
            <a:endParaRPr lang="en-US" sz="1731" spc="178">
              <a:solidFill>
                <a:srgbClr val="1B1919"/>
              </a:solidFill>
              <a:latin typeface="Clear Sans Regula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866787" y="6481453"/>
            <a:ext cx="4965879" cy="33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3761" spc="763">
                <a:solidFill>
                  <a:srgbClr val="1B1919"/>
                </a:solidFill>
                <a:latin typeface="Clear Sans Regular Bold"/>
              </a:rPr>
              <a:t>ЦЕНТР ПОДДЕРЖКИ ЭКСПОРТА СМОЛЕНСКОЙ ОБЛАСТИ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74758" y="5724711"/>
            <a:ext cx="6656857" cy="20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4"/>
              </a:lnSpc>
            </a:pPr>
            <a:r>
              <a:rPr lang="en-US" sz="2388">
                <a:solidFill>
                  <a:srgbClr val="1B1919"/>
                </a:solidFill>
                <a:latin typeface="Clear Sans Regular Bold"/>
              </a:rPr>
              <a:t>Г. СМОЛЕНСК, УЛ. НОРМАНДИЯ-НЕМАН, Д. 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99936" y="4750962"/>
            <a:ext cx="5918298" cy="20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4"/>
              </a:lnSpc>
            </a:pPr>
            <a:r>
              <a:rPr lang="en-US" sz="2388">
                <a:solidFill>
                  <a:srgbClr val="1B1919"/>
                </a:solidFill>
                <a:latin typeface="Clear Sans Regular Bold"/>
              </a:rPr>
              <a:t>WWW.EXPORT67.COM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7235" y="437836"/>
            <a:ext cx="10828360" cy="1239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38"/>
              </a:lnSpc>
            </a:pPr>
            <a:r>
              <a:rPr lang="en-US" sz="9245">
                <a:solidFill>
                  <a:srgbClr val="1B1919"/>
                </a:solidFill>
                <a:latin typeface="Clear Sans Regular"/>
              </a:rPr>
              <a:t>САКСИН НИКОЛАЙ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38608" y="2860827"/>
            <a:ext cx="6257197" cy="20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4"/>
              </a:lnSpc>
            </a:pPr>
            <a:r>
              <a:rPr lang="en-US" sz="2388">
                <a:solidFill>
                  <a:srgbClr val="1B1919"/>
                </a:solidFill>
                <a:latin typeface="Clear Sans Regular Bold"/>
              </a:rPr>
              <a:t>NS@EXPORT67.COM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0595"/>
          <a:stretch>
            <a:fillRect/>
          </a:stretch>
        </p:blipFill>
        <p:spPr>
          <a:xfrm>
            <a:off x="142875" y="42273"/>
            <a:ext cx="2251098" cy="1458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89702" y="42273"/>
            <a:ext cx="2655423" cy="2403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293" r="55103"/>
          <a:stretch>
            <a:fillRect/>
          </a:stretch>
        </p:blipFill>
        <p:spPr>
          <a:xfrm>
            <a:off x="142875" y="7536065"/>
            <a:ext cx="1909420" cy="27240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4674" y="4225896"/>
            <a:ext cx="7581046" cy="3059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72032" y="4225896"/>
            <a:ext cx="7200900" cy="35349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73759" y="7880205"/>
            <a:ext cx="9752254" cy="20114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585197" y="2043271"/>
            <a:ext cx="8568350" cy="258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155012" y="7760883"/>
            <a:ext cx="1990113" cy="26534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36382" y="286841"/>
            <a:ext cx="5098417" cy="766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 dirty="0" err="1">
                <a:solidFill>
                  <a:srgbClr val="004AAD"/>
                </a:solidFill>
                <a:latin typeface="Open Sans Extra Bold"/>
              </a:rPr>
              <a:t>Итоги</a:t>
            </a:r>
            <a:r>
              <a:rPr lang="en-US" sz="4558" dirty="0">
                <a:solidFill>
                  <a:srgbClr val="004AAD"/>
                </a:solidFill>
                <a:latin typeface="Open Sans Extra Bold"/>
              </a:rPr>
              <a:t> 2022</a:t>
            </a:r>
            <a:r>
              <a:rPr lang="ru-RU" sz="4558" dirty="0">
                <a:solidFill>
                  <a:srgbClr val="004AAD"/>
                </a:solidFill>
                <a:latin typeface="Open Sans Extra Bold"/>
              </a:rPr>
              <a:t> </a:t>
            </a:r>
            <a:r>
              <a:rPr lang="en-US" sz="4558" dirty="0" err="1">
                <a:solidFill>
                  <a:srgbClr val="004AAD"/>
                </a:solidFill>
                <a:latin typeface="Open Sans Extra Bold"/>
              </a:rPr>
              <a:t>года</a:t>
            </a:r>
            <a:endParaRPr lang="en-US" sz="4558" dirty="0">
              <a:solidFill>
                <a:srgbClr val="004AAD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6" r="286"/>
          <a:stretch>
            <a:fillRect/>
          </a:stretch>
        </p:blipFill>
        <p:spPr>
          <a:xfrm>
            <a:off x="288996" y="1370153"/>
            <a:ext cx="11255322" cy="2417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1575" y="3434356"/>
            <a:ext cx="11228379" cy="3083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30191" y="6394146"/>
            <a:ext cx="11189089" cy="2126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303" r="61" b="4860"/>
          <a:stretch>
            <a:fillRect/>
          </a:stretch>
        </p:blipFill>
        <p:spPr>
          <a:xfrm>
            <a:off x="5572170" y="8287148"/>
            <a:ext cx="11944295" cy="19423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2099" y="2103198"/>
            <a:ext cx="4258622" cy="473180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31254" y="435581"/>
            <a:ext cx="5012973" cy="74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Истории успеха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l="30293" r="55103"/>
          <a:stretch>
            <a:fillRect/>
          </a:stretch>
        </p:blipFill>
        <p:spPr>
          <a:xfrm>
            <a:off x="5709626" y="482641"/>
            <a:ext cx="7663459" cy="109328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20126" y="2820154"/>
            <a:ext cx="12442460" cy="535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Lora"/>
              </a:rPr>
              <a:t>17 компаний размещено на международных электронных торговых площадках в 2022 году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4AAD"/>
              </a:solidFill>
              <a:latin typeface="Lora"/>
            </a:endParaR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Lora"/>
              </a:rPr>
              <a:t>9 экспортных контрактов заключено по итогам размещения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004AAD"/>
              </a:solidFill>
              <a:latin typeface="Lora"/>
            </a:endParaR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Lora"/>
              </a:rPr>
              <a:t>7 маркетплейсов</a:t>
            </a:r>
          </a:p>
          <a:p>
            <a:pPr>
              <a:lnSpc>
                <a:spcPts val="3237"/>
              </a:lnSpc>
            </a:pPr>
            <a:r>
              <a:rPr lang="en-US" sz="2312">
                <a:solidFill>
                  <a:srgbClr val="004AAD"/>
                </a:solidFill>
                <a:latin typeface="Lora"/>
              </a:rPr>
              <a:t>Alibaba, Amazon, eBay, TopFranchise, Fordaq, IndustryStock, MedicalExpo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8780" y="2896354"/>
            <a:ext cx="1067452" cy="10674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90208" y="1087326"/>
            <a:ext cx="6707584" cy="74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Цифры и показатели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8780" y="4881607"/>
            <a:ext cx="1067452" cy="10674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8780" y="6699153"/>
            <a:ext cx="1067452" cy="1067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l="30293" r="55103"/>
          <a:stretch>
            <a:fillRect/>
          </a:stretch>
        </p:blipFill>
        <p:spPr>
          <a:xfrm>
            <a:off x="5709626" y="694018"/>
            <a:ext cx="7663459" cy="10932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1575" y="1797760"/>
            <a:ext cx="7453638" cy="74605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03705" y="1797760"/>
            <a:ext cx="7453638" cy="74605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0085" y="2708395"/>
            <a:ext cx="2772916" cy="811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3986" y="2708395"/>
            <a:ext cx="2772916" cy="8117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72632" y="2032296"/>
            <a:ext cx="565926" cy="5659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89738" y="469115"/>
            <a:ext cx="5908523" cy="74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Типичные ошибки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47742" y="2032296"/>
            <a:ext cx="565926" cy="5659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5056" y="2038647"/>
            <a:ext cx="9514118" cy="24900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9298" y="4776071"/>
            <a:ext cx="13494184" cy="1512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2733" y="6723410"/>
            <a:ext cx="5213657" cy="35635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91505" y="501993"/>
            <a:ext cx="5704989" cy="74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004AAD"/>
                </a:solidFill>
                <a:latin typeface="Open Sans Extra Bold"/>
              </a:rPr>
              <a:t>Планы на 2023 год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4" b="10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999"/>
          </a:blip>
          <a:srcRect l="30293" r="55103"/>
          <a:stretch>
            <a:fillRect/>
          </a:stretch>
        </p:blipFill>
        <p:spPr>
          <a:xfrm>
            <a:off x="5674396" y="218420"/>
            <a:ext cx="7663459" cy="10932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000"/>
          </a:blip>
          <a:srcRect l="30293" r="55103"/>
          <a:stretch>
            <a:fillRect/>
          </a:stretch>
        </p:blipFill>
        <p:spPr>
          <a:xfrm>
            <a:off x="5868158" y="218420"/>
            <a:ext cx="7663459" cy="10932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18002250" cy="93333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999"/>
          </a:blip>
          <a:srcRect l="30293" r="55103"/>
          <a:stretch>
            <a:fillRect/>
          </a:stretch>
        </p:blipFill>
        <p:spPr>
          <a:xfrm>
            <a:off x="5815314" y="236035"/>
            <a:ext cx="7663459" cy="10932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Open Sans Light</vt:lpstr>
      <vt:lpstr>Calibri</vt:lpstr>
      <vt:lpstr>Clear Sans Regular</vt:lpstr>
      <vt:lpstr>Open Sans Extra Bold</vt:lpstr>
      <vt:lpstr>Arial</vt:lpstr>
      <vt:lpstr>Lora</vt:lpstr>
      <vt:lpstr>Clear Sans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КС</dc:title>
  <cp:lastModifiedBy>Николай</cp:lastModifiedBy>
  <cp:revision>2</cp:revision>
  <dcterms:created xsi:type="dcterms:W3CDTF">2006-08-16T00:00:00Z</dcterms:created>
  <dcterms:modified xsi:type="dcterms:W3CDTF">2023-02-14T08:17:40Z</dcterms:modified>
  <dc:identifier>DAFV7ujyKoQ</dc:identifier>
</cp:coreProperties>
</file>